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7" r:id="rId13"/>
    <p:sldId id="268" r:id="rId14"/>
    <p:sldId id="269" r:id="rId15"/>
    <p:sldId id="272" r:id="rId16"/>
    <p:sldId id="265" r:id="rId17"/>
    <p:sldId id="26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E14D4-3365-4A5C-ACB9-6703E0D76397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61C6-253E-4E5F-BF30-82004AE41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9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61C6-253E-4E5F-BF30-82004AE41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61C6-253E-4E5F-BF30-82004AE417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4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61C6-253E-4E5F-BF30-82004AE417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8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2A50-15E6-4AE0-9B3F-37563B13E27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0065-14ED-4189-8387-19525D739E5F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2D12-5835-427D-8E5B-1C7DB04088C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178-C181-4044-9F3B-8AAB1504FDD2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3610-7892-48AE-8EAA-5690DBC56FEA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438A-0412-4F35-913B-273AC9E0F943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ACA-C131-4042-8227-54FF6EA60353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954E-7C48-480E-90B9-849C8ABDA695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543-C70A-4FC3-A08C-0BA29C58F281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02B-8EC4-4B22-BE88-C60FEA77081C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47DE-7D4A-4A6B-911D-6B8D9B2C511F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F4FD-8AFF-47EB-B081-ED08DEB0C937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980F-7ED7-4774-AB40-FAECA26276F1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3B5-81E9-40E8-B578-DC85F36D4530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C97-B46F-4575-972C-1CD92AE78BB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20A-BAD7-4858-A649-D66CF6276997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9AC-7568-4F7E-83ED-586A03AE5506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B464DA-79B5-4EF1-82C9-1C223FADCC16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Birds of the Forest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ard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5" y="643812"/>
            <a:ext cx="9709714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downy woodpec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11" y="421796"/>
            <a:ext cx="4661282" cy="58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great horned ow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61" y="478744"/>
            <a:ext cx="4665306" cy="60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horned_owl-Mike_Koenig-19453749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6163" y="2984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blue ja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7" y="472657"/>
            <a:ext cx="4757755" cy="57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bluejay_call-Mike_Koenig-59130215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3020" y="2750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screech ow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23" y="681135"/>
            <a:ext cx="7385697" cy="55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Image result for wild turk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03" y="326571"/>
            <a:ext cx="7962122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Image result for black capped chickade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7" y="858416"/>
            <a:ext cx="6675471" cy="50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h7350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7583" y="2172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red bellied woodpec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3" y="452718"/>
            <a:ext cx="4418628" cy="58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95729"/>
            <a:ext cx="8946541" cy="62170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Wild turkey (hen w/ poults)</a:t>
            </a:r>
          </a:p>
          <a:p>
            <a:r>
              <a:rPr lang="en-US" dirty="0" smtClean="0"/>
              <a:t>3 Red bellied woodpecker (male)</a:t>
            </a:r>
          </a:p>
          <a:p>
            <a:r>
              <a:rPr lang="en-US" dirty="0" smtClean="0"/>
              <a:t>4 Screech owl (red phase)</a:t>
            </a:r>
          </a:p>
          <a:p>
            <a:r>
              <a:rPr lang="en-US" dirty="0" smtClean="0"/>
              <a:t>5 Cardinal (male)</a:t>
            </a:r>
          </a:p>
          <a:p>
            <a:r>
              <a:rPr lang="en-US" dirty="0" smtClean="0"/>
              <a:t>6 Downy woodpecker (male)</a:t>
            </a:r>
          </a:p>
          <a:p>
            <a:r>
              <a:rPr lang="en-US" dirty="0" smtClean="0"/>
              <a:t>7 Sharp shinned hawk</a:t>
            </a:r>
          </a:p>
          <a:p>
            <a:r>
              <a:rPr lang="en-US" dirty="0" smtClean="0"/>
              <a:t>8 Tufted titmouse</a:t>
            </a:r>
          </a:p>
          <a:p>
            <a:r>
              <a:rPr lang="en-US" dirty="0" smtClean="0"/>
              <a:t>9 Ruffed grouse</a:t>
            </a:r>
          </a:p>
          <a:p>
            <a:r>
              <a:rPr lang="en-US" dirty="0" smtClean="0"/>
              <a:t>10 Cardinal (female)</a:t>
            </a:r>
          </a:p>
          <a:p>
            <a:r>
              <a:rPr lang="en-US" dirty="0" smtClean="0"/>
              <a:t>11 Downy woodpecker (female)</a:t>
            </a:r>
          </a:p>
          <a:p>
            <a:r>
              <a:rPr lang="en-US" dirty="0" smtClean="0"/>
              <a:t>12 Great horned owl</a:t>
            </a:r>
          </a:p>
          <a:p>
            <a:r>
              <a:rPr lang="en-US" dirty="0" smtClean="0"/>
              <a:t>13 Blue jay</a:t>
            </a:r>
          </a:p>
          <a:p>
            <a:r>
              <a:rPr lang="en-US" dirty="0" smtClean="0"/>
              <a:t>14 Screech owl (gray phase)</a:t>
            </a:r>
          </a:p>
          <a:p>
            <a:r>
              <a:rPr lang="en-US" dirty="0" smtClean="0"/>
              <a:t>15 Wild turkey (Tom or gobbler)</a:t>
            </a:r>
          </a:p>
          <a:p>
            <a:r>
              <a:rPr lang="en-US" dirty="0" smtClean="0"/>
              <a:t>16 Black capped chickadee</a:t>
            </a:r>
          </a:p>
          <a:p>
            <a:r>
              <a:rPr lang="en-US" dirty="0" smtClean="0"/>
              <a:t>17 Red bellied woodpecker (female)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wild turke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9" y="304265"/>
            <a:ext cx="9881119" cy="59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red bellied woodpecke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718360"/>
            <a:ext cx="9116264" cy="48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h4090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1232" y="215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Image result for screech owl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2" y="452718"/>
            <a:ext cx="5197061" cy="59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Owl_EasternScreech_Whi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1234" y="2163147"/>
            <a:ext cx="609600" cy="609600"/>
          </a:xfrm>
          <a:prstGeom prst="rect">
            <a:avLst/>
          </a:prstGeom>
        </p:spPr>
      </p:pic>
      <p:pic>
        <p:nvPicPr>
          <p:cNvPr id="5" name="Owl_EasternScreech_Tri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1234" y="353505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9314" y="1707502"/>
            <a:ext cx="1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whinny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93290" y="3144416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rill (bounce)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cardina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61" y="774441"/>
            <a:ext cx="5784981" cy="46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Best Cardinal Bird Lazy-SoundBible.com-10982888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7585" y="3323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downy woodpecke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04" y="1091682"/>
            <a:ext cx="7379918" cy="51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XC404415 - Downy Woodpecker - Picoides pubesc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2940" y="2651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sharp shinned haw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73" y="295729"/>
            <a:ext cx="7957161" cy="59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ssh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292" y="3139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Image result for tufted titmo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737118"/>
            <a:ext cx="8191092" cy="54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Image result for ruffed grouse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4" y="452718"/>
            <a:ext cx="7727576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XC386263 - Ruffed Grouse - Bonasa umbel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2039" y="2368421"/>
            <a:ext cx="609600" cy="609600"/>
          </a:xfrm>
          <a:prstGeom prst="rect">
            <a:avLst/>
          </a:prstGeom>
        </p:spPr>
      </p:pic>
      <p:pic>
        <p:nvPicPr>
          <p:cNvPr id="6" name="XC324960 - Ruffed Grouse - Bonasa umbell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2039" y="4085253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8522" y="1985982"/>
            <a:ext cx="192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Female’s call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59820" y="3573624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drumming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122</Words>
  <Application>Microsoft Office PowerPoint</Application>
  <PresentationFormat>Widescreen</PresentationFormat>
  <Paragraphs>42</Paragraphs>
  <Slides>18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Birds of the 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of the Forest</dc:title>
  <dc:creator>Kimberly Richard</dc:creator>
  <cp:lastModifiedBy>Kimberly Richard</cp:lastModifiedBy>
  <cp:revision>9</cp:revision>
  <dcterms:created xsi:type="dcterms:W3CDTF">2018-03-13T13:07:36Z</dcterms:created>
  <dcterms:modified xsi:type="dcterms:W3CDTF">2018-03-13T14:34:29Z</dcterms:modified>
</cp:coreProperties>
</file>